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8" r:id="rId4"/>
    <p:sldId id="259" r:id="rId5"/>
    <p:sldId id="264" r:id="rId6"/>
    <p:sldId id="263" r:id="rId7"/>
    <p:sldId id="265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7670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МЧС России пожарного-технического профиля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851920" cy="2613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" b="4569"/>
          <a:stretch/>
        </p:blipFill>
        <p:spPr>
          <a:xfrm>
            <a:off x="4427984" y="1916832"/>
            <a:ext cx="3844345" cy="26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659" y="260648"/>
            <a:ext cx="3785159" cy="50856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курсантов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Презентация\пара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t="12148" r="6108" b="17269"/>
          <a:stretch/>
        </p:blipFill>
        <p:spPr bwMode="auto">
          <a:xfrm>
            <a:off x="251520" y="3938542"/>
            <a:ext cx="4541269" cy="25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ация\PB0dqKUfrdyb1w6Gg1FsmFywSegUrKmUPszX2Xx56ahNuVxrLpW0NCG8uIstI3MtyabeyuL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9305" r="3263" b="10099"/>
          <a:stretch/>
        </p:blipFill>
        <p:spPr bwMode="auto">
          <a:xfrm>
            <a:off x="5866633" y="2348880"/>
            <a:ext cx="3187582" cy="18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ация\AuamQtEnTyeR-puiRpP30_Snu06cgRYKpV5HQhLzkUJWlWd0kvkEVOF9JOv_S3WdEehGJ3C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1"/>
          <a:stretch/>
        </p:blipFill>
        <p:spPr bwMode="auto">
          <a:xfrm>
            <a:off x="4674355" y="4352852"/>
            <a:ext cx="4348618" cy="20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ация\hrR1qix27YhN9_JfD95JvzvrfUkJSW72uQUBXztgoNOIg3JZiqpB6nfVy6coDsVM3ilcmBs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6"/>
          <a:stretch/>
        </p:blipFill>
        <p:spPr bwMode="auto">
          <a:xfrm>
            <a:off x="4283968" y="2275718"/>
            <a:ext cx="1845600" cy="204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3384376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атриотическое воспитание,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занятость,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подготовка,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троевая подготовка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(участие в парадах),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изическая подготовка (участие в соревнованиях),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аучная деятельность (участие в конференциях),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ультурное просвещение (музеи, выставки, театры).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1031" name="Picture 7" descr="C:\Users\user\Desktop\Презентация\23527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18" y="384745"/>
            <a:ext cx="2624729" cy="17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Презентация\a4ddd70b5d7221eba86a9193377a18fb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9906"/>
            <a:ext cx="1576883" cy="21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454" y="332656"/>
            <a:ext cx="54543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РЕШИЛИ, ЧТО ЭТА ПРОФЕССИЯ ДЛЯ ВАС,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8(3812)31-05-31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обращайтесь по адресу: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Омск, ул. Пушкина, 54, кабинет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406.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(государственный пожарный инспектор по ЦАО г. Омска Калиновская Ирина Сергеевна)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Презентация\1121190689_90_0_1530_1080_1600x0_80_0_0_365de0e066d001fa7b10622def7922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81128"/>
            <a:ext cx="3486376" cy="21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22278" y="5692038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1940" y="508790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168860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user\Documents\ФОТО\Мероприятия с детьми\День России\26ff83b2-1f94-4cd7-be4f-05fc15b8f2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2140"/>
            <a:ext cx="2397920" cy="1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езентация\cd524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72" y="2420888"/>
            <a:ext cx="3035172" cy="20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Презентация\rqiRBEgZDQPEMrCFJ763stlkxcZUKpkm7Pu1rJfp2eyL-SO5_caK4w1b2fqg74tZMAk0FUHyazZ0Ftq31YfLYuK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3" y="2420888"/>
            <a:ext cx="2896553" cy="1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cuments\ФОТО\На проверках\Арлекин\8zRTIgSJ2c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/>
          <a:stretch/>
        </p:blipFill>
        <p:spPr bwMode="auto">
          <a:xfrm>
            <a:off x="3378103" y="2834636"/>
            <a:ext cx="2513554" cy="20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Презентация\7553133596484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10" y="458112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21161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29481"/>
            <a:ext cx="2520120" cy="62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ГПС МЧС России г. Москва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456384" cy="19876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49948" y="212387"/>
            <a:ext cx="3600400" cy="62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ГПС МЧС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user\Desktop\Презентация\Санкт Петербур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81" y="998548"/>
            <a:ext cx="4034734" cy="21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7644" y="3573016"/>
            <a:ext cx="2520120" cy="62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институт ГПС МЧС России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C:\Users\user\Desktop\Презентация\Ек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1" y="4265072"/>
            <a:ext cx="3506929" cy="233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427982" y="3548877"/>
            <a:ext cx="3939531" cy="62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Сибирская пожарно-спасательная академия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ГПС МЧС России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C:\Users\user\Desktop\Презентация\Железногорс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64" y="4265072"/>
            <a:ext cx="4207582" cy="23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88640"/>
            <a:ext cx="7804348" cy="4491837"/>
          </a:xfrm>
        </p:spPr>
        <p:txBody>
          <a:bodyPr/>
          <a:lstStyle/>
          <a:p>
            <a:pPr algn="ctr"/>
            <a:r>
              <a:rPr lang="ru-RU" dirty="0" smtClean="0"/>
              <a:t>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ВУЗах МЧС России осуществляется подготовка кадров для замещения в подразделениях Государственной противопожарной службы МЧС России должностей, подлежащих комплектованию специалистами с высшим образованием.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ВУЗы МЧС России для обучения по программам высшего образования осуществляется на конкурсной основе по результатам вступительных испытаний.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образовательной программы высшего профессионального образования по очной форме обучения составляет:</a:t>
            </a:r>
          </a:p>
          <a:p>
            <a:pPr algn="ctr">
              <a:buFont typeface="Arial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специальности «Пожарная безопасность» – 5 лет.</a:t>
            </a:r>
          </a:p>
          <a:p>
            <a:pPr algn="ctr">
              <a:buFont typeface="Arial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специальности «Техносферная безопасность» – 4 года.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очной формы обучения присваивается специальное звание «лейтенант внутренней службы».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30" y="4077072"/>
            <a:ext cx="3671900" cy="23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3"/>
            <a:ext cx="8640960" cy="29523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 обучения курсантам предоставляется:</a:t>
            </a:r>
          </a:p>
          <a:p>
            <a:pPr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государственное обеспечение (бесплатные проживание, обмундирование, питание),</a:t>
            </a:r>
          </a:p>
          <a:p>
            <a:pPr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арантированное трудоустройство по окончании ВУЗа МЧС России на должности в г. Омске и Омской области,</a:t>
            </a:r>
          </a:p>
          <a:p>
            <a:pPr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тсрочка от призыва на военную службу на период обучения и дальнейшей службы в подразделениях ФПС,</a:t>
            </a:r>
          </a:p>
          <a:p>
            <a:pPr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есплатный проезд к месту отпуска и обратно на территории РФ (один раз в год), </a:t>
            </a:r>
          </a:p>
          <a:p>
            <a:pPr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типендия в период обучения.</a:t>
            </a:r>
            <a:endParaRPr lang="ru-RU" dirty="0"/>
          </a:p>
        </p:txBody>
      </p:sp>
      <p:pic>
        <p:nvPicPr>
          <p:cNvPr id="2050" name="Picture 2" descr="C:\Users\user\Desktop\Презентация\84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92267"/>
            <a:ext cx="3305944" cy="27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ация\sotrudniki-mchs-rossii-prinyali-uchastie-v-kompleksnyh-ucheniyah-na-territorii-aeroporta-hrabrovo_1664538053440861616__2000x2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352296" cy="28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496944" cy="3579849"/>
          </a:xfrm>
        </p:spPr>
        <p:txBody>
          <a:bodyPr/>
          <a:lstStyle/>
          <a:p>
            <a:r>
              <a:rPr lang="ru-RU" dirty="0" smtClean="0"/>
              <a:t>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результатов вступительных испытаний принимаются результаты единого государственного экзамена: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математика (профильный уровень),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русский язык,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Пройденная военно-врачебная комиссия МСЧ МВД России по Омской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освидетельствования состояния здоровья. </a:t>
            </a:r>
          </a:p>
          <a:p>
            <a:pPr marL="0" indent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2900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520940" cy="482453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вступительное испытание по физической подготовке оценивается в баллах по результатам выполнения трех контрольных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мальчиков - подтягивание на перекладине, бег на 100 м, бег на 3000 м.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девочек – КСУ (комплекс силовых упражнений), бег на 100 м, бег на 1000 м.                       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Презентация\v-vologodskoy-oblasti-startoval-pervyy-etap-vserossiyskih-konkursov-luchshiy-pozharnyy-i-luchshiy-nachalnik-karaula_1621449111523258053__2000x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9944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ация\c718fe3312e310da472f6f99769e86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81" y="1988840"/>
            <a:ext cx="3852858" cy="25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33670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весомых плюсов являются социальные льготы: оплачиваемый проезд к месту отдыха и обратно, бесплатный санаторно-курортный отдых в ведомственных учреждениях МЧС, льготное пенсионное обеспечение. Достойный стабильный доход.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 на службу в МЧС с сотрудником подписывается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контракт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четко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оговариваются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оплаты труда — задержек в выплатах быть не может.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48680"/>
            <a:ext cx="352839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важности, специфичности и в определенной степени 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военизированности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МЧС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качество обучения во всех ее вузах находится на самом высоком уровне, а практическая готовность специалистов соответствует самым высоким мировым стандартам.</a:t>
            </a:r>
          </a:p>
        </p:txBody>
      </p:sp>
      <p:pic>
        <p:nvPicPr>
          <p:cNvPr id="3074" name="Picture 2" descr="C:\Users\user\Desktop\Презентация\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27"/>
            <a:ext cx="5184425" cy="3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присяга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80728"/>
            <a:ext cx="8069520" cy="4752528"/>
          </a:xfrm>
        </p:spPr>
        <p:txBody>
          <a:bodyPr/>
          <a:lstStyle/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Присяги –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торжественный акт, обязательный для службы в МЧС, важное и ответственное событие в жизни каждого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курсанта.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Клятва имеет как моральное, так и правовое значение и именно принятие Присяги традиционно играет ключевую роль в осознании человека в погонах особой ответственности перед своей страной 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народом.</a:t>
            </a:r>
          </a:p>
          <a:p>
            <a:pPr algn="just"/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b0ac2fd57d0b827315fc4129682fcb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617634" cy="30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9b45037de21a49eb7b4c639f5c9795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0" y="3645024"/>
            <a:ext cx="4309773" cy="28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от армии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4104456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28.03.1998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53-ФЗ (ред. от 24.09.2022)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«О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воинской обязанности и военной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службе»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Отсрочка от призыва граждан на военную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</a:p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призыва на военную службу предоставляется гражданам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поступившим на службу в органы внутренних дел,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противопожарную службу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учреждения и органы уголовно-исполнительной системы, органы принудительного исполнения Российской Федерации и таможенные органы Российской Федерации непосредственно по окончании образовательных организаций высшего образования указанных органов и учреждений соответственно, при наличии у них высшего образования и специальных званий - на время службы в указанных органах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и учреждениях.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Презента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175</TotalTime>
  <Words>390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Высшее образование МЧС России пожарного-технического профиля </vt:lpstr>
      <vt:lpstr>Презентация PowerPoint</vt:lpstr>
      <vt:lpstr>Презентация PowerPoint</vt:lpstr>
      <vt:lpstr>Презентация PowerPoint</vt:lpstr>
      <vt:lpstr>Вступительные испытания </vt:lpstr>
      <vt:lpstr>Презентация PowerPoint</vt:lpstr>
      <vt:lpstr>Презентация PowerPoint</vt:lpstr>
      <vt:lpstr>присяга</vt:lpstr>
      <vt:lpstr>Отсрочка от армии </vt:lpstr>
      <vt:lpstr>Жизнь курсантов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Высшее образование МЧС России пожарного-технического профиля </dc:title>
  <dc:creator>user</dc:creator>
  <cp:lastModifiedBy>MyakishevaKV</cp:lastModifiedBy>
  <cp:revision>21</cp:revision>
  <dcterms:created xsi:type="dcterms:W3CDTF">2022-10-04T10:12:40Z</dcterms:created>
  <dcterms:modified xsi:type="dcterms:W3CDTF">2023-09-05T06:24:45Z</dcterms:modified>
</cp:coreProperties>
</file>